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"/>
  </p:notesMasterIdLst>
  <p:sldIdLst>
    <p:sldId id="57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C3C422-78EF-B820-8A6F-DD53ACA899AB}" name="Lauren Milner" initials="LM" userId="S::lauren.milner@asco.org::b2770966-ab89-4567-8607-81ec615396b0" providerId="AD"/>
  <p188:author id="{FA44EEE4-4932-1F1C-46ED-EBFBE1A74BD9}" name="Kathryn Anderson" initials="KA" userId="S::kathryn.anderson@asco.org::77fbe7fc-cbd0-43a3-931b-d90c69f95eac" providerId="AD"/>
  <p188:author id="{045E96E8-733E-401D-E8C0-69458118B5C3}" name="Anne Sutton" initials="AS" userId="S::anne.sutton@asco.org::01443ade-e9a8-47ef-ae6f-14ce6af8ae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7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Roddy" userId="87795f15-4631-41e9-ab3e-e310d83f34da" providerId="ADAL" clId="{316DEE26-B5EB-420F-981C-0544859D678D}"/>
    <pc:docChg chg="undo custSel modSld">
      <pc:chgData name="Catherine Roddy" userId="87795f15-4631-41e9-ab3e-e310d83f34da" providerId="ADAL" clId="{316DEE26-B5EB-420F-981C-0544859D678D}" dt="2024-03-21T15:44:48.991" v="25" actId="1076"/>
      <pc:docMkLst>
        <pc:docMk/>
      </pc:docMkLst>
      <pc:sldChg chg="modSp mod">
        <pc:chgData name="Catherine Roddy" userId="87795f15-4631-41e9-ab3e-e310d83f34da" providerId="ADAL" clId="{316DEE26-B5EB-420F-981C-0544859D678D}" dt="2024-03-21T15:44:48.991" v="25" actId="1076"/>
        <pc:sldMkLst>
          <pc:docMk/>
          <pc:sldMk cId="4112213018" sldId="5743"/>
        </pc:sldMkLst>
        <pc:spChg chg="mod">
          <ac:chgData name="Catherine Roddy" userId="87795f15-4631-41e9-ab3e-e310d83f34da" providerId="ADAL" clId="{316DEE26-B5EB-420F-981C-0544859D678D}" dt="2024-03-21T15:44:04.283" v="11" actId="1076"/>
          <ac:spMkLst>
            <pc:docMk/>
            <pc:sldMk cId="4112213018" sldId="5743"/>
            <ac:spMk id="14" creationId="{B8F0E54D-49DB-E29B-E675-6410F9599F7C}"/>
          </ac:spMkLst>
        </pc:spChg>
        <pc:picChg chg="mod">
          <ac:chgData name="Catherine Roddy" userId="87795f15-4631-41e9-ab3e-e310d83f34da" providerId="ADAL" clId="{316DEE26-B5EB-420F-981C-0544859D678D}" dt="2024-03-21T15:44:30.916" v="17" actId="1076"/>
          <ac:picMkLst>
            <pc:docMk/>
            <pc:sldMk cId="4112213018" sldId="5743"/>
            <ac:picMk id="6" creationId="{C959955F-50AD-7983-A5FE-06918F6C3083}"/>
          </ac:picMkLst>
        </pc:picChg>
        <pc:picChg chg="mod">
          <ac:chgData name="Catherine Roddy" userId="87795f15-4631-41e9-ab3e-e310d83f34da" providerId="ADAL" clId="{316DEE26-B5EB-420F-981C-0544859D678D}" dt="2024-03-21T15:44:39.604" v="21" actId="1076"/>
          <ac:picMkLst>
            <pc:docMk/>
            <pc:sldMk cId="4112213018" sldId="5743"/>
            <ac:picMk id="7" creationId="{42E78E92-81CC-0BAD-46A8-C7518459533E}"/>
          </ac:picMkLst>
        </pc:picChg>
        <pc:picChg chg="mod">
          <ac:chgData name="Catherine Roddy" userId="87795f15-4631-41e9-ab3e-e310d83f34da" providerId="ADAL" clId="{316DEE26-B5EB-420F-981C-0544859D678D}" dt="2024-03-21T15:44:29.393" v="16" actId="1076"/>
          <ac:picMkLst>
            <pc:docMk/>
            <pc:sldMk cId="4112213018" sldId="5743"/>
            <ac:picMk id="15" creationId="{5E9EFCB1-BB90-675D-B40F-B13B4B20D1F5}"/>
          </ac:picMkLst>
        </pc:picChg>
        <pc:picChg chg="mod">
          <ac:chgData name="Catherine Roddy" userId="87795f15-4631-41e9-ab3e-e310d83f34da" providerId="ADAL" clId="{316DEE26-B5EB-420F-981C-0544859D678D}" dt="2024-03-21T15:44:41.254" v="22" actId="1076"/>
          <ac:picMkLst>
            <pc:docMk/>
            <pc:sldMk cId="4112213018" sldId="5743"/>
            <ac:picMk id="20" creationId="{4A5D1638-953C-2DBA-6589-547B01F95D3F}"/>
          </ac:picMkLst>
        </pc:picChg>
        <pc:picChg chg="mod">
          <ac:chgData name="Catherine Roddy" userId="87795f15-4631-41e9-ab3e-e310d83f34da" providerId="ADAL" clId="{316DEE26-B5EB-420F-981C-0544859D678D}" dt="2024-03-21T15:44:42.822" v="23" actId="1076"/>
          <ac:picMkLst>
            <pc:docMk/>
            <pc:sldMk cId="4112213018" sldId="5743"/>
            <ac:picMk id="21" creationId="{1A530CB2-10B2-FFBE-E854-B192ACC0F391}"/>
          </ac:picMkLst>
        </pc:picChg>
        <pc:picChg chg="mod">
          <ac:chgData name="Catherine Roddy" userId="87795f15-4631-41e9-ab3e-e310d83f34da" providerId="ADAL" clId="{316DEE26-B5EB-420F-981C-0544859D678D}" dt="2024-03-21T15:44:45.586" v="24" actId="1076"/>
          <ac:picMkLst>
            <pc:docMk/>
            <pc:sldMk cId="4112213018" sldId="5743"/>
            <ac:picMk id="22" creationId="{B0A17F29-2FCE-53A1-1F6D-A17C9A6D62DA}"/>
          </ac:picMkLst>
        </pc:picChg>
        <pc:picChg chg="mod">
          <ac:chgData name="Catherine Roddy" userId="87795f15-4631-41e9-ab3e-e310d83f34da" providerId="ADAL" clId="{316DEE26-B5EB-420F-981C-0544859D678D}" dt="2024-03-21T15:44:34.058" v="18" actId="1076"/>
          <ac:picMkLst>
            <pc:docMk/>
            <pc:sldMk cId="4112213018" sldId="5743"/>
            <ac:picMk id="23" creationId="{5CF7AAFA-8B19-BC87-5F6A-4F2F22D81F06}"/>
          </ac:picMkLst>
        </pc:picChg>
        <pc:picChg chg="mod">
          <ac:chgData name="Catherine Roddy" userId="87795f15-4631-41e9-ab3e-e310d83f34da" providerId="ADAL" clId="{316DEE26-B5EB-420F-981C-0544859D678D}" dt="2024-03-21T15:44:37.357" v="20" actId="1076"/>
          <ac:picMkLst>
            <pc:docMk/>
            <pc:sldMk cId="4112213018" sldId="5743"/>
            <ac:picMk id="24" creationId="{7E48E0CC-1373-6BF7-0FD2-6D2A8F9789B3}"/>
          </ac:picMkLst>
        </pc:picChg>
        <pc:picChg chg="mod">
          <ac:chgData name="Catherine Roddy" userId="87795f15-4631-41e9-ab3e-e310d83f34da" providerId="ADAL" clId="{316DEE26-B5EB-420F-981C-0544859D678D}" dt="2024-03-21T15:44:48.991" v="25" actId="1076"/>
          <ac:picMkLst>
            <pc:docMk/>
            <pc:sldMk cId="4112213018" sldId="5743"/>
            <ac:picMk id="25" creationId="{A38A20B2-D210-58A2-C34B-70B835CE0C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1BE1E-26DC-403A-98ED-FBB89AFA621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18E8F-6B21-4E81-8882-B83FD8D7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6E4B-D0A3-899D-41D4-8509A441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6C98B-7F49-6C0D-9B38-6EED7BDC3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0E078-F5D2-535F-76D0-D80D84AB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47C-6CD6-4AA8-B52C-D71AE7A9891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239D9-701D-C02A-84C7-8FDAF979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6652-34FD-2399-C2DA-8403292D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D6FC-E59B-4A15-8805-07A71AF0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2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2826C-E81F-8AD7-7282-29701F61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BDCD9-166A-FD98-CE30-16618A7CF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8DD58-BAE2-AE54-AC13-9106D7D01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747C-6CD6-4AA8-B52C-D71AE7A9891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1CD4F-ABD1-F168-B137-D7B812AB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C1A92-4D34-26C8-0FE7-611D67E6F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D6FC-E59B-4A15-8805-07A71AF0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7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E14B660D-0572-923B-320F-F4F942D93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3" t="893" r="5639" b="-1116"/>
          <a:stretch/>
        </p:blipFill>
        <p:spPr>
          <a:xfrm>
            <a:off x="5577893" y="0"/>
            <a:ext cx="6613097" cy="4475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F81133-8623-E735-5CA0-8AC8430A53C7}"/>
              </a:ext>
            </a:extLst>
          </p:cNvPr>
          <p:cNvSpPr txBox="1"/>
          <p:nvPr/>
        </p:nvSpPr>
        <p:spPr>
          <a:xfrm>
            <a:off x="244164" y="6097040"/>
            <a:ext cx="25099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breakthrough.asco.org </a:t>
            </a:r>
            <a:endParaRPr lang="en-US" b="1" dirty="0"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C1386-0EA5-3C63-1FD0-1E43C4F061FE}"/>
              </a:ext>
            </a:extLst>
          </p:cNvPr>
          <p:cNvSpPr txBox="1"/>
          <p:nvPr/>
        </p:nvSpPr>
        <p:spPr>
          <a:xfrm>
            <a:off x="5966498" y="4711691"/>
            <a:ext cx="15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Co-Hosts: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7F230-579B-DD38-B940-6F7E2349A532}"/>
              </a:ext>
            </a:extLst>
          </p:cNvPr>
          <p:cNvSpPr txBox="1"/>
          <p:nvPr/>
        </p:nvSpPr>
        <p:spPr>
          <a:xfrm>
            <a:off x="3485812" y="5963003"/>
            <a:ext cx="230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Collaborators: 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E9EFCB1-BB90-675D-B40F-B13B4B20D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26" y="5613428"/>
            <a:ext cx="512480" cy="51248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44D4CA18-28AC-0613-21FF-A114CD43D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48" y="5588172"/>
            <a:ext cx="1001642" cy="379684"/>
          </a:xfrm>
          <a:prstGeom prst="rect">
            <a:avLst/>
          </a:prstGeom>
        </p:spPr>
      </p:pic>
      <p:pic>
        <p:nvPicPr>
          <p:cNvPr id="18" name="Picture 17" descr="Text, letter&#10;&#10;Description automatically generated">
            <a:extLst>
              <a:ext uri="{FF2B5EF4-FFF2-40B4-BE49-F238E27FC236}">
                <a16:creationId xmlns:a16="http://schemas.microsoft.com/office/drawing/2014/main" id="{C260A97B-514D-FC72-E732-B6E64813DE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7572" y="5585515"/>
            <a:ext cx="1279328" cy="45262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A5D1638-953C-2DBA-6589-547B01F95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013" y="6174323"/>
            <a:ext cx="532121" cy="5321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530CB2-10B2-FFBE-E854-B192ACC0F3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777" y="6171441"/>
            <a:ext cx="819469" cy="484632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B0A17F29-2FCE-53A1-1F6D-A17C9A6D62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709" y="6153325"/>
            <a:ext cx="562273" cy="551175"/>
          </a:xfrm>
          <a:prstGeom prst="rect">
            <a:avLst/>
          </a:prstGeom>
        </p:spPr>
      </p:pic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5CF7AAFA-8B19-BC87-5F6A-4F2F22D81F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851" y="6141029"/>
            <a:ext cx="617761" cy="617761"/>
          </a:xfrm>
          <a:prstGeom prst="rect">
            <a:avLst/>
          </a:prstGeom>
        </p:spPr>
      </p:pic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A38A20B2-D210-58A2-C34B-70B835CE0C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94" y="2533674"/>
            <a:ext cx="3220357" cy="4869840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BC517584-E183-C3E0-75BF-55E47F0F12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64" y="4825392"/>
            <a:ext cx="1417613" cy="286404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959955F-50AD-7983-A5FE-06918F6C30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13" y="5778014"/>
            <a:ext cx="928671" cy="218743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054C42F-6DB4-0E7B-51EB-0636171289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67" y="5514855"/>
            <a:ext cx="792081" cy="562052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7E48E0CC-1373-6BF7-0FD2-6D2A8F9789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21" y="6229259"/>
            <a:ext cx="741343" cy="529531"/>
          </a:xfrm>
          <a:prstGeom prst="rect">
            <a:avLst/>
          </a:prstGeom>
        </p:spPr>
      </p:pic>
      <p:pic>
        <p:nvPicPr>
          <p:cNvPr id="28" name="Picture 2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2A622D-DD25-22D7-00B2-B062F78B8E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61" y="6352333"/>
            <a:ext cx="1039580" cy="24283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6372C79-24C0-E897-E8FF-B42201231A2E}"/>
              </a:ext>
            </a:extLst>
          </p:cNvPr>
          <p:cNvSpPr txBox="1"/>
          <p:nvPr/>
        </p:nvSpPr>
        <p:spPr>
          <a:xfrm>
            <a:off x="11080198" y="6125908"/>
            <a:ext cx="111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2E78E92-81CC-0BAD-46A8-C751845953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56" y="6347060"/>
            <a:ext cx="1076538" cy="315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F0E54D-49DB-E29B-E675-6410F9599F7C}"/>
              </a:ext>
            </a:extLst>
          </p:cNvPr>
          <p:cNvSpPr txBox="1"/>
          <p:nvPr/>
        </p:nvSpPr>
        <p:spPr>
          <a:xfrm>
            <a:off x="279430" y="1078579"/>
            <a:ext cx="4750140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i="1" dirty="0"/>
              <a:t>Shining a Light on Advances in Cancer Care</a:t>
            </a:r>
          </a:p>
          <a:p>
            <a:endParaRPr lang="en-US" sz="2000" b="1" dirty="0">
              <a:solidFill>
                <a:srgbClr val="6C7EA2"/>
              </a:solidFill>
            </a:endParaRPr>
          </a:p>
          <a:p>
            <a:r>
              <a:rPr lang="en-US" sz="2000" b="1" dirty="0">
                <a:solidFill>
                  <a:srgbClr val="6C7EA2"/>
                </a:solidFill>
              </a:rPr>
              <a:t>ABSTRACT SUBMISSION DEADLINE: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000" dirty="0"/>
              <a:t>April 9, 2024, at 11:59 PM (ET)</a:t>
            </a:r>
            <a:endParaRPr lang="en-US" sz="2000">
              <a:ea typeface="Calibri"/>
              <a:cs typeface="Calibri"/>
            </a:endParaRPr>
          </a:p>
          <a:p>
            <a:endParaRPr lang="en-US" sz="2000" dirty="0"/>
          </a:p>
          <a:p>
            <a:r>
              <a:rPr lang="en-US" sz="2000" b="1" dirty="0">
                <a:solidFill>
                  <a:srgbClr val="6C7EA2"/>
                </a:solidFill>
              </a:rPr>
              <a:t>EARLY REGISTRATION DEADLINE: </a:t>
            </a:r>
            <a:endParaRPr lang="en-US" sz="2000" dirty="0"/>
          </a:p>
          <a:p>
            <a:r>
              <a:rPr lang="en-US" sz="2000" dirty="0"/>
              <a:t>June 26, 2024, at 11:59 PM (ET)</a:t>
            </a:r>
            <a:endParaRPr lang="en-US" sz="2000">
              <a:ea typeface="Calibri"/>
              <a:cs typeface="Calibri"/>
            </a:endParaRPr>
          </a:p>
          <a:p>
            <a:endParaRPr lang="en-US" sz="2000" dirty="0"/>
          </a:p>
          <a:p>
            <a:r>
              <a:rPr lang="en-US" sz="2000" b="1" dirty="0">
                <a:solidFill>
                  <a:srgbClr val="6C7EA2"/>
                </a:solidFill>
                <a:ea typeface="+mn-lt"/>
                <a:cs typeface="+mn-lt"/>
              </a:rPr>
              <a:t>Meeting:</a:t>
            </a:r>
            <a:r>
              <a:rPr lang="en-US" sz="2000" b="1" dirty="0">
                <a:solidFill>
                  <a:srgbClr val="6C7EA2"/>
                </a:solidFill>
              </a:rPr>
              <a:t> 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</a:rPr>
              <a:t>August 8-10, 2024</a:t>
            </a:r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Yokohama, Japan &amp; Online</a:t>
            </a:r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6F2B2D2-C6E4-3ABD-7824-79CF884DCC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2" y="378270"/>
            <a:ext cx="3989380" cy="4737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757CC5B-712C-4987-5584-14113D47290E}"/>
              </a:ext>
            </a:extLst>
          </p:cNvPr>
          <p:cNvSpPr/>
          <p:nvPr/>
        </p:nvSpPr>
        <p:spPr>
          <a:xfrm>
            <a:off x="431811" y="5379566"/>
            <a:ext cx="1485900" cy="363306"/>
          </a:xfrm>
          <a:prstGeom prst="rect">
            <a:avLst/>
          </a:prstGeom>
          <a:solidFill>
            <a:srgbClr val="6C7EA2"/>
          </a:solidFill>
          <a:ln>
            <a:solidFill>
              <a:srgbClr val="6C7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163C09-6EE2-AEB9-F2F4-261C4220514D}"/>
              </a:ext>
            </a:extLst>
          </p:cNvPr>
          <p:cNvSpPr txBox="1"/>
          <p:nvPr/>
        </p:nvSpPr>
        <p:spPr>
          <a:xfrm>
            <a:off x="410346" y="5377995"/>
            <a:ext cx="14859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#ASCOBT24</a:t>
            </a:r>
            <a:endParaRPr lang="en-US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DE17A319-4C21-2CBC-8EEA-F79590CCBC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09" y="5484191"/>
            <a:ext cx="569756" cy="569756"/>
          </a:xfrm>
          <a:prstGeom prst="rect">
            <a:avLst/>
          </a:prstGeom>
        </p:spPr>
      </p:pic>
      <p:pic>
        <p:nvPicPr>
          <p:cNvPr id="3" name="Picture 2" descr="A logo with a circle and a planet in the middle&#10;&#10;Description automatically generated">
            <a:extLst>
              <a:ext uri="{FF2B5EF4-FFF2-40B4-BE49-F238E27FC236}">
                <a16:creationId xmlns:a16="http://schemas.microsoft.com/office/drawing/2014/main" id="{1DB63464-2B82-92F8-A1E0-3BDA33E95E8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82408" y="4612783"/>
            <a:ext cx="847327" cy="7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24 slide of Cohosts" id="{1D909DE8-62D0-4456-9E2E-2F0BECB3F2CD}" vid="{F4734065-4CEA-40A6-9758-4837BD92BF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BT24 CFA and ER slide with collabs</Template>
  <TotalTime>4</TotalTime>
  <Words>60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Roddy</dc:creator>
  <cp:lastModifiedBy>Catherine Roddy</cp:lastModifiedBy>
  <cp:revision>1</cp:revision>
  <dcterms:created xsi:type="dcterms:W3CDTF">2024-03-21T15:38:41Z</dcterms:created>
  <dcterms:modified xsi:type="dcterms:W3CDTF">2024-03-21T15:44:56Z</dcterms:modified>
</cp:coreProperties>
</file>